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94" autoAdjust="0"/>
    <p:restoredTop sz="94660"/>
  </p:normalViewPr>
  <p:slideViewPr>
    <p:cSldViewPr>
      <p:cViewPr varScale="1">
        <p:scale>
          <a:sx n="43" d="100"/>
          <a:sy n="43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401622 h 1158"/>
                <a:gd name="T2" fmla="*/ 4259 w 1684"/>
                <a:gd name="T3" fmla="*/ 417629 h 1158"/>
                <a:gd name="T4" fmla="*/ 13306 w 1684"/>
                <a:gd name="T5" fmla="*/ 432747 h 1158"/>
                <a:gd name="T6" fmla="*/ 27949 w 1684"/>
                <a:gd name="T7" fmla="*/ 445738 h 1158"/>
                <a:gd name="T8" fmla="*/ 48487 w 1684"/>
                <a:gd name="T9" fmla="*/ 458047 h 1158"/>
                <a:gd name="T10" fmla="*/ 72169 w 1684"/>
                <a:gd name="T11" fmla="*/ 467227 h 1158"/>
                <a:gd name="T12" fmla="*/ 98965 w 1684"/>
                <a:gd name="T13" fmla="*/ 474470 h 1158"/>
                <a:gd name="T14" fmla="*/ 129451 w 1684"/>
                <a:gd name="T15" fmla="*/ 478861 h 1158"/>
                <a:gd name="T16" fmla="*/ 161505 w 1684"/>
                <a:gd name="T17" fmla="*/ 480676 h 1158"/>
                <a:gd name="T18" fmla="*/ 1570913 w 1684"/>
                <a:gd name="T19" fmla="*/ 562362 h 1158"/>
                <a:gd name="T20" fmla="*/ 1603648 w 1684"/>
                <a:gd name="T21" fmla="*/ 560957 h 1158"/>
                <a:gd name="T22" fmla="*/ 1634716 w 1684"/>
                <a:gd name="T23" fmla="*/ 556156 h 1158"/>
                <a:gd name="T24" fmla="*/ 1661394 w 1684"/>
                <a:gd name="T25" fmla="*/ 548691 h 1158"/>
                <a:gd name="T26" fmla="*/ 1685084 w 1684"/>
                <a:gd name="T27" fmla="*/ 539494 h 1158"/>
                <a:gd name="T28" fmla="*/ 1705776 w 1684"/>
                <a:gd name="T29" fmla="*/ 527877 h 1158"/>
                <a:gd name="T30" fmla="*/ 1720256 w 1684"/>
                <a:gd name="T31" fmla="*/ 514194 h 1158"/>
                <a:gd name="T32" fmla="*/ 1729466 w 1684"/>
                <a:gd name="T33" fmla="*/ 499189 h 1158"/>
                <a:gd name="T34" fmla="*/ 1732418 w 1684"/>
                <a:gd name="T35" fmla="*/ 483650 h 1158"/>
                <a:gd name="T36" fmla="*/ 1693463 w 1684"/>
                <a:gd name="T37" fmla="*/ 78304 h 1158"/>
                <a:gd name="T38" fmla="*/ 1690460 w 1684"/>
                <a:gd name="T39" fmla="*/ 62629 h 1158"/>
                <a:gd name="T40" fmla="*/ 1680098 w 1684"/>
                <a:gd name="T41" fmla="*/ 48198 h 1158"/>
                <a:gd name="T42" fmla="*/ 1666770 w 1684"/>
                <a:gd name="T43" fmla="*/ 34935 h 1158"/>
                <a:gd name="T44" fmla="*/ 1646070 w 1684"/>
                <a:gd name="T45" fmla="*/ 22893 h 1158"/>
                <a:gd name="T46" fmla="*/ 1622390 w 1684"/>
                <a:gd name="T47" fmla="*/ 13671 h 1158"/>
                <a:gd name="T48" fmla="*/ 1595748 w 1684"/>
                <a:gd name="T49" fmla="*/ 6207 h 1158"/>
                <a:gd name="T50" fmla="*/ 1564818 w 1684"/>
                <a:gd name="T51" fmla="*/ 1984 h 1158"/>
                <a:gd name="T52" fmla="*/ 1531964 w 1684"/>
                <a:gd name="T53" fmla="*/ 0 h 1158"/>
                <a:gd name="T54" fmla="*/ 213825 w 1684"/>
                <a:gd name="T55" fmla="*/ 12611 h 1158"/>
                <a:gd name="T56" fmla="*/ 182197 w 1684"/>
                <a:gd name="T57" fmla="*/ 14022 h 1158"/>
                <a:gd name="T58" fmla="*/ 151283 w 1684"/>
                <a:gd name="T59" fmla="*/ 18518 h 1158"/>
                <a:gd name="T60" fmla="*/ 123334 w 1684"/>
                <a:gd name="T61" fmla="*/ 25714 h 1158"/>
                <a:gd name="T62" fmla="*/ 99711 w 1684"/>
                <a:gd name="T63" fmla="*/ 35516 h 1158"/>
                <a:gd name="T64" fmla="*/ 80282 w 1684"/>
                <a:gd name="T65" fmla="*/ 47203 h 1158"/>
                <a:gd name="T66" fmla="*/ 65648 w 1684"/>
                <a:gd name="T67" fmla="*/ 60633 h 1158"/>
                <a:gd name="T68" fmla="*/ 56600 w 1684"/>
                <a:gd name="T69" fmla="*/ 75240 h 1158"/>
                <a:gd name="T70" fmla="*/ 52318 w 1684"/>
                <a:gd name="T71" fmla="*/ 90738 h 1158"/>
                <a:gd name="T72" fmla="*/ 0 w 1684"/>
                <a:gd name="T73" fmla="*/ 401622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0 w 10262"/>
                <a:gd name="T1" fmla="*/ 0 h 11683"/>
                <a:gd name="T2" fmla="*/ 0 w 10262"/>
                <a:gd name="T3" fmla="*/ 0 h 11683"/>
                <a:gd name="T4" fmla="*/ 0 w 10262"/>
                <a:gd name="T5" fmla="*/ 0 h 11683"/>
                <a:gd name="T6" fmla="*/ 0 w 10262"/>
                <a:gd name="T7" fmla="*/ 0 h 11683"/>
                <a:gd name="T8" fmla="*/ 0 w 10262"/>
                <a:gd name="T9" fmla="*/ 0 h 11683"/>
                <a:gd name="T10" fmla="*/ 0 w 10262"/>
                <a:gd name="T11" fmla="*/ 0 h 11683"/>
                <a:gd name="T12" fmla="*/ 0 w 10262"/>
                <a:gd name="T13" fmla="*/ 0 h 11683"/>
                <a:gd name="T14" fmla="*/ 0 w 10262"/>
                <a:gd name="T15" fmla="*/ 0 h 11683"/>
                <a:gd name="T16" fmla="*/ 0 w 10262"/>
                <a:gd name="T17" fmla="*/ 0 h 11683"/>
                <a:gd name="T18" fmla="*/ 0 w 10262"/>
                <a:gd name="T19" fmla="*/ 0 h 11683"/>
                <a:gd name="T20" fmla="*/ 0 w 10262"/>
                <a:gd name="T21" fmla="*/ 0 h 11683"/>
                <a:gd name="T22" fmla="*/ 0 w 10262"/>
                <a:gd name="T23" fmla="*/ 0 h 11683"/>
                <a:gd name="T24" fmla="*/ 0 w 10262"/>
                <a:gd name="T25" fmla="*/ 0 h 11683"/>
                <a:gd name="T26" fmla="*/ 0 w 10262"/>
                <a:gd name="T27" fmla="*/ 0 h 11683"/>
                <a:gd name="T28" fmla="*/ 0 w 10262"/>
                <a:gd name="T29" fmla="*/ 0 h 11683"/>
                <a:gd name="T30" fmla="*/ 0 w 10262"/>
                <a:gd name="T31" fmla="*/ 0 h 11683"/>
                <a:gd name="T32" fmla="*/ 0 w 10262"/>
                <a:gd name="T33" fmla="*/ 0 h 11683"/>
                <a:gd name="T34" fmla="*/ 0 w 10262"/>
                <a:gd name="T35" fmla="*/ 0 h 11683"/>
                <a:gd name="T36" fmla="*/ 0 w 10262"/>
                <a:gd name="T37" fmla="*/ 0 h 11683"/>
                <a:gd name="T38" fmla="*/ 0 w 10262"/>
                <a:gd name="T39" fmla="*/ 0 h 11683"/>
                <a:gd name="T40" fmla="*/ 0 w 10262"/>
                <a:gd name="T41" fmla="*/ 0 h 11683"/>
                <a:gd name="T42" fmla="*/ 0 w 10262"/>
                <a:gd name="T43" fmla="*/ 0 h 11683"/>
                <a:gd name="T44" fmla="*/ 0 w 10262"/>
                <a:gd name="T45" fmla="*/ 0 h 11683"/>
                <a:gd name="T46" fmla="*/ 0 w 10262"/>
                <a:gd name="T47" fmla="*/ 0 h 11683"/>
                <a:gd name="T48" fmla="*/ 0 w 10262"/>
                <a:gd name="T49" fmla="*/ 0 h 11683"/>
                <a:gd name="T50" fmla="*/ 0 w 10262"/>
                <a:gd name="T51" fmla="*/ 0 h 11683"/>
                <a:gd name="T52" fmla="*/ 0 w 10262"/>
                <a:gd name="T53" fmla="*/ 0 h 11683"/>
                <a:gd name="T54" fmla="*/ 0 w 10262"/>
                <a:gd name="T55" fmla="*/ 0 h 11683"/>
                <a:gd name="T56" fmla="*/ 0 w 10262"/>
                <a:gd name="T57" fmla="*/ 0 h 11683"/>
                <a:gd name="T58" fmla="*/ 0 w 10262"/>
                <a:gd name="T59" fmla="*/ 0 h 11683"/>
                <a:gd name="T60" fmla="*/ 0 w 10262"/>
                <a:gd name="T61" fmla="*/ 0 h 11683"/>
                <a:gd name="T62" fmla="*/ 0 w 10262"/>
                <a:gd name="T63" fmla="*/ 0 h 11683"/>
                <a:gd name="T64" fmla="*/ 0 w 10262"/>
                <a:gd name="T65" fmla="*/ 0 h 11683"/>
                <a:gd name="T66" fmla="*/ 0 w 10262"/>
                <a:gd name="T67" fmla="*/ 0 h 11683"/>
                <a:gd name="T68" fmla="*/ 0 w 10262"/>
                <a:gd name="T69" fmla="*/ 0 h 11683"/>
                <a:gd name="T70" fmla="*/ 0 w 10262"/>
                <a:gd name="T71" fmla="*/ 0 h 11683"/>
                <a:gd name="T72" fmla="*/ 0 w 10262"/>
                <a:gd name="T73" fmla="*/ 0 h 11683"/>
                <a:gd name="T74" fmla="*/ 0 w 10262"/>
                <a:gd name="T75" fmla="*/ 0 h 11683"/>
                <a:gd name="T76" fmla="*/ 0 w 10262"/>
                <a:gd name="T77" fmla="*/ 0 h 11683"/>
                <a:gd name="T78" fmla="*/ 0 w 10262"/>
                <a:gd name="T79" fmla="*/ 0 h 11683"/>
                <a:gd name="T80" fmla="*/ 0 w 10262"/>
                <a:gd name="T81" fmla="*/ 0 h 11683"/>
                <a:gd name="T82" fmla="*/ 0 w 10262"/>
                <a:gd name="T83" fmla="*/ 0 h 11683"/>
                <a:gd name="T84" fmla="*/ 0 w 10262"/>
                <a:gd name="T85" fmla="*/ 0 h 11683"/>
                <a:gd name="T86" fmla="*/ 0 w 10262"/>
                <a:gd name="T87" fmla="*/ 0 h 11683"/>
                <a:gd name="T88" fmla="*/ 0 w 10262"/>
                <a:gd name="T89" fmla="*/ 0 h 11683"/>
                <a:gd name="T90" fmla="*/ 0 w 10262"/>
                <a:gd name="T91" fmla="*/ 0 h 11683"/>
                <a:gd name="T92" fmla="*/ 0 w 10262"/>
                <a:gd name="T93" fmla="*/ 0 h 11683"/>
                <a:gd name="T94" fmla="*/ 0 w 10262"/>
                <a:gd name="T95" fmla="*/ 0 h 11683"/>
                <a:gd name="T96" fmla="*/ 0 w 10262"/>
                <a:gd name="T97" fmla="*/ 0 h 11683"/>
                <a:gd name="T98" fmla="*/ 0 w 10262"/>
                <a:gd name="T99" fmla="*/ 0 h 11683"/>
                <a:gd name="T100" fmla="*/ 0 w 10262"/>
                <a:gd name="T101" fmla="*/ 0 h 11683"/>
                <a:gd name="T102" fmla="*/ 0 w 10262"/>
                <a:gd name="T103" fmla="*/ 0 h 11683"/>
                <a:gd name="T104" fmla="*/ 0 w 10262"/>
                <a:gd name="T105" fmla="*/ 0 h 11683"/>
                <a:gd name="T106" fmla="*/ 0 w 10262"/>
                <a:gd name="T107" fmla="*/ 0 h 11683"/>
                <a:gd name="T108" fmla="*/ 0 w 10262"/>
                <a:gd name="T109" fmla="*/ 0 h 11683"/>
                <a:gd name="T110" fmla="*/ 0 w 10262"/>
                <a:gd name="T111" fmla="*/ 0 h 11683"/>
                <a:gd name="T112" fmla="*/ 0 w 10262"/>
                <a:gd name="T113" fmla="*/ 0 h 11683"/>
                <a:gd name="T114" fmla="*/ 0 w 10262"/>
                <a:gd name="T115" fmla="*/ 0 h 11683"/>
                <a:gd name="T116" fmla="*/ 0 w 10262"/>
                <a:gd name="T117" fmla="*/ 0 h 11683"/>
                <a:gd name="T118" fmla="*/ 0 w 10262"/>
                <a:gd name="T119" fmla="*/ 0 h 11683"/>
                <a:gd name="T120" fmla="*/ 0 w 10262"/>
                <a:gd name="T121" fmla="*/ 0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6716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17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533400" y="1143000"/>
            <a:ext cx="7666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ko-KR" i="1">
                <a:ea typeface="Gulim" pitchFamily="34" charset="-127"/>
              </a:rPr>
              <a:t>a)</a:t>
            </a:r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 </a:t>
            </a:r>
            <a:r>
              <a:rPr lang="en-US" altLang="ko-KR" i="1">
                <a:ea typeface="Gulim" pitchFamily="34" charset="-127"/>
              </a:rPr>
              <a:t>Viết số bé nhất: có một chữ số; có hai chữ số; có</a:t>
            </a:r>
          </a:p>
          <a:p>
            <a:pPr marL="457200" indent="-457200"/>
            <a:r>
              <a:rPr lang="en-US" altLang="ko-KR" i="1">
                <a:ea typeface="Gulim" pitchFamily="34" charset="-127"/>
              </a:rPr>
              <a:t>         ba chữ số</a:t>
            </a:r>
          </a:p>
        </p:txBody>
      </p:sp>
      <p:sp>
        <p:nvSpPr>
          <p:cNvPr id="3076" name="TextBox 15"/>
          <p:cNvSpPr txBox="1">
            <a:spLocks noChangeArrowheads="1"/>
          </p:cNvSpPr>
          <p:nvPr/>
        </p:nvSpPr>
        <p:spPr bwMode="auto">
          <a:xfrm>
            <a:off x="990600" y="21336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lphaLcParenR" startAt="2"/>
            </a:pPr>
            <a:r>
              <a:rPr lang="en-US"/>
              <a:t>Viết số lớn nhất: có một chữ số; có hai chữ số; có  </a:t>
            </a:r>
          </a:p>
          <a:p>
            <a:pPr marL="457200" indent="-457200"/>
            <a:r>
              <a:rPr lang="en-US"/>
              <a:t>    ba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533400" y="1143000"/>
            <a:ext cx="525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ea typeface="Gulim" pitchFamily="34" charset="-127"/>
              </a:rPr>
              <a:t>2. 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585788" y="1671638"/>
            <a:ext cx="45974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a) Có bao nhiêu số có một chữ số?</a:t>
            </a: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574675" y="2160588"/>
            <a:ext cx="45037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b) Có bao nhiêu số có hai chữ số?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914400" y="1143000"/>
            <a:ext cx="5534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3. Viết chữ số thích hợp vào ô trống: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914400" y="1752600"/>
            <a:ext cx="348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altLang="ko-KR" sz="2200">
                <a:ea typeface="Gulim" pitchFamily="34" charset="-127"/>
              </a:rPr>
              <a:t>859       67 &lt; 859 167;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81200" y="1752600"/>
          <a:ext cx="381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</a:tblGrid>
              <a:tr h="37147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98" marB="45798"/>
                </a:tc>
              </a:tr>
            </a:tbl>
          </a:graphicData>
        </a:graphic>
      </p:graphicFrame>
      <p:sp>
        <p:nvSpPr>
          <p:cNvPr id="5131" name="Rectangle 6"/>
          <p:cNvSpPr>
            <a:spLocks noChangeArrowheads="1"/>
          </p:cNvSpPr>
          <p:nvPr/>
        </p:nvSpPr>
        <p:spPr bwMode="auto">
          <a:xfrm>
            <a:off x="914400" y="2389188"/>
            <a:ext cx="36655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/>
            <a:r>
              <a:rPr lang="en-US" altLang="ko-KR" sz="2200">
                <a:ea typeface="Gulim" pitchFamily="34" charset="-127"/>
              </a:rPr>
              <a:t>b)   609 608  &lt; 609 60        ;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0" y="2362200"/>
          <a:ext cx="381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</a:tblGrid>
              <a:tr h="37147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98" marB="45798"/>
                </a:tc>
              </a:tr>
            </a:tbl>
          </a:graphicData>
        </a:graphic>
      </p:graphicFrame>
      <p:sp>
        <p:nvSpPr>
          <p:cNvPr id="5138" name="Rectangle 6"/>
          <p:cNvSpPr>
            <a:spLocks noChangeArrowheads="1"/>
          </p:cNvSpPr>
          <p:nvPr/>
        </p:nvSpPr>
        <p:spPr bwMode="auto">
          <a:xfrm>
            <a:off x="4824413" y="1752600"/>
            <a:ext cx="36480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/>
            <a:r>
              <a:rPr lang="en-US" altLang="ko-KR" sz="2200">
                <a:ea typeface="Gulim" pitchFamily="34" charset="-127"/>
              </a:rPr>
              <a:t>c)   4        2 037 &gt; 482 037;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638800" y="1752600"/>
          <a:ext cx="381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</a:tblGrid>
              <a:tr h="37147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98" marB="45798"/>
                </a:tc>
              </a:tr>
            </a:tbl>
          </a:graphicData>
        </a:graphic>
      </p:graphicFrame>
      <p:sp>
        <p:nvSpPr>
          <p:cNvPr id="5145" name="Rectangle 6"/>
          <p:cNvSpPr>
            <a:spLocks noChangeArrowheads="1"/>
          </p:cNvSpPr>
          <p:nvPr/>
        </p:nvSpPr>
        <p:spPr bwMode="auto">
          <a:xfrm>
            <a:off x="4800600" y="2312988"/>
            <a:ext cx="34290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/>
            <a:r>
              <a:rPr lang="en-US" altLang="ko-KR" sz="2200">
                <a:ea typeface="Gulim" pitchFamily="34" charset="-127"/>
              </a:rPr>
              <a:t>d)   264 309 =       64 309;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705600" y="2295525"/>
          <a:ext cx="381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</a:tblGrid>
              <a:tr h="37147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98" marB="4579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852488" y="1214438"/>
            <a:ext cx="3903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4. Tìm số tự nhiên x, biết: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1143000" y="1828800"/>
            <a:ext cx="5478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a) </a:t>
            </a:r>
            <a:r>
              <a:rPr lang="en-US" altLang="ko-KR" b="1" i="1">
                <a:ea typeface="Gulim" pitchFamily="34" charset="-127"/>
              </a:rPr>
              <a:t>x</a:t>
            </a:r>
            <a:r>
              <a:rPr lang="en-US"/>
              <a:t> &lt; 5                               b)  2 &lt; </a:t>
            </a:r>
            <a:r>
              <a:rPr lang="en-US" altLang="ko-KR" b="1" i="1">
                <a:ea typeface="Gulim" pitchFamily="34" charset="-127"/>
              </a:rPr>
              <a:t>x</a:t>
            </a:r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 </a:t>
            </a:r>
            <a:r>
              <a:rPr lang="en-US"/>
              <a:t> &lt;5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852488" y="1214438"/>
            <a:ext cx="3941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5. Tìm số tròn trục x, biết: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1143000" y="1828800"/>
            <a:ext cx="3525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         68 &lt; </a:t>
            </a:r>
            <a:r>
              <a:rPr lang="en-US" altLang="ko-KR" b="1" i="1">
                <a:ea typeface="Gulim" pitchFamily="34" charset="-127"/>
              </a:rPr>
              <a:t>x</a:t>
            </a:r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 </a:t>
            </a:r>
            <a:r>
              <a:rPr lang="en-US"/>
              <a:t> &lt;92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8206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7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8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9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195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8202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8196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8198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201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167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63</cp:revision>
  <dcterms:created xsi:type="dcterms:W3CDTF">2007-05-10T03:08:42Z</dcterms:created>
  <dcterms:modified xsi:type="dcterms:W3CDTF">2016-06-30T02:10:47Z</dcterms:modified>
</cp:coreProperties>
</file>